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34898-FAB1-4B1F-B252-B26C8D1C59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12FE8B2-F37C-4E3E-8CED-62D6DC1B0D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3942B839-A90A-4864-8140-C87A48370F8E}"/>
              </a:ext>
            </a:extLst>
          </p:cNvPr>
          <p:cNvSpPr>
            <a:spLocks noGrp="1"/>
          </p:cNvSpPr>
          <p:nvPr>
            <p:ph type="dt" sz="half" idx="10"/>
          </p:nvPr>
        </p:nvSpPr>
        <p:spPr/>
        <p:txBody>
          <a:bodyPr/>
          <a:lstStyle/>
          <a:p>
            <a:fld id="{D4682758-038E-45FB-9C2E-9D1C1777983B}" type="datetimeFigureOut">
              <a:rPr lang="en-IN" smtClean="0"/>
              <a:t>31-10-2019</a:t>
            </a:fld>
            <a:endParaRPr lang="en-IN"/>
          </a:p>
        </p:txBody>
      </p:sp>
      <p:sp>
        <p:nvSpPr>
          <p:cNvPr id="5" name="Footer Placeholder 4">
            <a:extLst>
              <a:ext uri="{FF2B5EF4-FFF2-40B4-BE49-F238E27FC236}">
                <a16:creationId xmlns:a16="http://schemas.microsoft.com/office/drawing/2014/main" id="{CDE27D2E-8249-4D93-9161-6E6180103A3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C18C8E5-C4E6-43CC-9927-6E0871436096}"/>
              </a:ext>
            </a:extLst>
          </p:cNvPr>
          <p:cNvSpPr>
            <a:spLocks noGrp="1"/>
          </p:cNvSpPr>
          <p:nvPr>
            <p:ph type="sldNum" sz="quarter" idx="12"/>
          </p:nvPr>
        </p:nvSpPr>
        <p:spPr/>
        <p:txBody>
          <a:bodyPr/>
          <a:lstStyle/>
          <a:p>
            <a:fld id="{9EA128F8-20FE-4A01-9DB9-05019FE71185}" type="slidenum">
              <a:rPr lang="en-IN" smtClean="0"/>
              <a:t>‹#›</a:t>
            </a:fld>
            <a:endParaRPr lang="en-IN"/>
          </a:p>
        </p:txBody>
      </p:sp>
    </p:spTree>
    <p:extLst>
      <p:ext uri="{BB962C8B-B14F-4D97-AF65-F5344CB8AC3E}">
        <p14:creationId xmlns:p14="http://schemas.microsoft.com/office/powerpoint/2010/main" val="1351509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B059F-4B18-47E5-BCE0-4D7185BAAC1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B558A74-E188-47C0-8F54-889A630021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D93E724-1DB8-4601-9274-1BFC4E2837BF}"/>
              </a:ext>
            </a:extLst>
          </p:cNvPr>
          <p:cNvSpPr>
            <a:spLocks noGrp="1"/>
          </p:cNvSpPr>
          <p:nvPr>
            <p:ph type="dt" sz="half" idx="10"/>
          </p:nvPr>
        </p:nvSpPr>
        <p:spPr/>
        <p:txBody>
          <a:bodyPr/>
          <a:lstStyle/>
          <a:p>
            <a:fld id="{D4682758-038E-45FB-9C2E-9D1C1777983B}" type="datetimeFigureOut">
              <a:rPr lang="en-IN" smtClean="0"/>
              <a:t>31-10-2019</a:t>
            </a:fld>
            <a:endParaRPr lang="en-IN"/>
          </a:p>
        </p:txBody>
      </p:sp>
      <p:sp>
        <p:nvSpPr>
          <p:cNvPr id="5" name="Footer Placeholder 4">
            <a:extLst>
              <a:ext uri="{FF2B5EF4-FFF2-40B4-BE49-F238E27FC236}">
                <a16:creationId xmlns:a16="http://schemas.microsoft.com/office/drawing/2014/main" id="{2D230928-22B8-4F08-B4B3-2C95CFF04C5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EFB0516-5C8D-44AA-BAF4-6D51EC831DD5}"/>
              </a:ext>
            </a:extLst>
          </p:cNvPr>
          <p:cNvSpPr>
            <a:spLocks noGrp="1"/>
          </p:cNvSpPr>
          <p:nvPr>
            <p:ph type="sldNum" sz="quarter" idx="12"/>
          </p:nvPr>
        </p:nvSpPr>
        <p:spPr/>
        <p:txBody>
          <a:bodyPr/>
          <a:lstStyle/>
          <a:p>
            <a:fld id="{9EA128F8-20FE-4A01-9DB9-05019FE71185}" type="slidenum">
              <a:rPr lang="en-IN" smtClean="0"/>
              <a:t>‹#›</a:t>
            </a:fld>
            <a:endParaRPr lang="en-IN"/>
          </a:p>
        </p:txBody>
      </p:sp>
    </p:spTree>
    <p:extLst>
      <p:ext uri="{BB962C8B-B14F-4D97-AF65-F5344CB8AC3E}">
        <p14:creationId xmlns:p14="http://schemas.microsoft.com/office/powerpoint/2010/main" val="2878626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9A6670-492A-440D-AAEE-432CDA19D2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C39D85C-9415-4801-A02A-8AFD501717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FF01CD8-44C0-4587-A69C-DB3E2B9743B7}"/>
              </a:ext>
            </a:extLst>
          </p:cNvPr>
          <p:cNvSpPr>
            <a:spLocks noGrp="1"/>
          </p:cNvSpPr>
          <p:nvPr>
            <p:ph type="dt" sz="half" idx="10"/>
          </p:nvPr>
        </p:nvSpPr>
        <p:spPr/>
        <p:txBody>
          <a:bodyPr/>
          <a:lstStyle/>
          <a:p>
            <a:fld id="{D4682758-038E-45FB-9C2E-9D1C1777983B}" type="datetimeFigureOut">
              <a:rPr lang="en-IN" smtClean="0"/>
              <a:t>31-10-2019</a:t>
            </a:fld>
            <a:endParaRPr lang="en-IN"/>
          </a:p>
        </p:txBody>
      </p:sp>
      <p:sp>
        <p:nvSpPr>
          <p:cNvPr id="5" name="Footer Placeholder 4">
            <a:extLst>
              <a:ext uri="{FF2B5EF4-FFF2-40B4-BE49-F238E27FC236}">
                <a16:creationId xmlns:a16="http://schemas.microsoft.com/office/drawing/2014/main" id="{B516FC0A-2C3F-4542-BBF3-3E536DF5DBA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9C2DA94-538F-46CA-8C59-3AB8AEE74146}"/>
              </a:ext>
            </a:extLst>
          </p:cNvPr>
          <p:cNvSpPr>
            <a:spLocks noGrp="1"/>
          </p:cNvSpPr>
          <p:nvPr>
            <p:ph type="sldNum" sz="quarter" idx="12"/>
          </p:nvPr>
        </p:nvSpPr>
        <p:spPr/>
        <p:txBody>
          <a:bodyPr/>
          <a:lstStyle/>
          <a:p>
            <a:fld id="{9EA128F8-20FE-4A01-9DB9-05019FE71185}" type="slidenum">
              <a:rPr lang="en-IN" smtClean="0"/>
              <a:t>‹#›</a:t>
            </a:fld>
            <a:endParaRPr lang="en-IN"/>
          </a:p>
        </p:txBody>
      </p:sp>
    </p:spTree>
    <p:extLst>
      <p:ext uri="{BB962C8B-B14F-4D97-AF65-F5344CB8AC3E}">
        <p14:creationId xmlns:p14="http://schemas.microsoft.com/office/powerpoint/2010/main" val="1456598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8DE72-E071-49D1-928D-B3CC7593CFB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7599E79-4F15-49B6-B8B0-56ACB2648C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3CD0C86-A91E-4115-A71B-9F6AC72A00E7}"/>
              </a:ext>
            </a:extLst>
          </p:cNvPr>
          <p:cNvSpPr>
            <a:spLocks noGrp="1"/>
          </p:cNvSpPr>
          <p:nvPr>
            <p:ph type="dt" sz="half" idx="10"/>
          </p:nvPr>
        </p:nvSpPr>
        <p:spPr/>
        <p:txBody>
          <a:bodyPr/>
          <a:lstStyle/>
          <a:p>
            <a:fld id="{D4682758-038E-45FB-9C2E-9D1C1777983B}" type="datetimeFigureOut">
              <a:rPr lang="en-IN" smtClean="0"/>
              <a:t>31-10-2019</a:t>
            </a:fld>
            <a:endParaRPr lang="en-IN"/>
          </a:p>
        </p:txBody>
      </p:sp>
      <p:sp>
        <p:nvSpPr>
          <p:cNvPr id="5" name="Footer Placeholder 4">
            <a:extLst>
              <a:ext uri="{FF2B5EF4-FFF2-40B4-BE49-F238E27FC236}">
                <a16:creationId xmlns:a16="http://schemas.microsoft.com/office/drawing/2014/main" id="{076737A8-6D5B-4E68-93F8-E95DE2A7EDE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0ACB73D-6DC9-471B-B2E6-0BC34D1DCD6A}"/>
              </a:ext>
            </a:extLst>
          </p:cNvPr>
          <p:cNvSpPr>
            <a:spLocks noGrp="1"/>
          </p:cNvSpPr>
          <p:nvPr>
            <p:ph type="sldNum" sz="quarter" idx="12"/>
          </p:nvPr>
        </p:nvSpPr>
        <p:spPr/>
        <p:txBody>
          <a:bodyPr/>
          <a:lstStyle/>
          <a:p>
            <a:fld id="{9EA128F8-20FE-4A01-9DB9-05019FE71185}" type="slidenum">
              <a:rPr lang="en-IN" smtClean="0"/>
              <a:t>‹#›</a:t>
            </a:fld>
            <a:endParaRPr lang="en-IN"/>
          </a:p>
        </p:txBody>
      </p:sp>
    </p:spTree>
    <p:extLst>
      <p:ext uri="{BB962C8B-B14F-4D97-AF65-F5344CB8AC3E}">
        <p14:creationId xmlns:p14="http://schemas.microsoft.com/office/powerpoint/2010/main" val="2163988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E30F8-60D6-45BB-9611-351AAEE7EF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E6CCB64E-EC1B-4148-8C80-A0A3409364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03D49F-C069-4794-9574-58811D44B20F}"/>
              </a:ext>
            </a:extLst>
          </p:cNvPr>
          <p:cNvSpPr>
            <a:spLocks noGrp="1"/>
          </p:cNvSpPr>
          <p:nvPr>
            <p:ph type="dt" sz="half" idx="10"/>
          </p:nvPr>
        </p:nvSpPr>
        <p:spPr/>
        <p:txBody>
          <a:bodyPr/>
          <a:lstStyle/>
          <a:p>
            <a:fld id="{D4682758-038E-45FB-9C2E-9D1C1777983B}" type="datetimeFigureOut">
              <a:rPr lang="en-IN" smtClean="0"/>
              <a:t>31-10-2019</a:t>
            </a:fld>
            <a:endParaRPr lang="en-IN"/>
          </a:p>
        </p:txBody>
      </p:sp>
      <p:sp>
        <p:nvSpPr>
          <p:cNvPr id="5" name="Footer Placeholder 4">
            <a:extLst>
              <a:ext uri="{FF2B5EF4-FFF2-40B4-BE49-F238E27FC236}">
                <a16:creationId xmlns:a16="http://schemas.microsoft.com/office/drawing/2014/main" id="{3AF23945-5427-4D32-9303-DF4F85EC1AE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44BC286-774B-44C5-A740-7F20FFACCCFA}"/>
              </a:ext>
            </a:extLst>
          </p:cNvPr>
          <p:cNvSpPr>
            <a:spLocks noGrp="1"/>
          </p:cNvSpPr>
          <p:nvPr>
            <p:ph type="sldNum" sz="quarter" idx="12"/>
          </p:nvPr>
        </p:nvSpPr>
        <p:spPr/>
        <p:txBody>
          <a:bodyPr/>
          <a:lstStyle/>
          <a:p>
            <a:fld id="{9EA128F8-20FE-4A01-9DB9-05019FE71185}" type="slidenum">
              <a:rPr lang="en-IN" smtClean="0"/>
              <a:t>‹#›</a:t>
            </a:fld>
            <a:endParaRPr lang="en-IN"/>
          </a:p>
        </p:txBody>
      </p:sp>
    </p:spTree>
    <p:extLst>
      <p:ext uri="{BB962C8B-B14F-4D97-AF65-F5344CB8AC3E}">
        <p14:creationId xmlns:p14="http://schemas.microsoft.com/office/powerpoint/2010/main" val="2921723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DC6A9-64F1-4C65-AA93-80F6A43FD3B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646F23B-9A5D-459A-8B0A-A52FB98BE1C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96A3C0F9-617B-4CA3-835C-0E11664A17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6F7EA755-67BB-4EE2-9114-02DDDEDCF831}"/>
              </a:ext>
            </a:extLst>
          </p:cNvPr>
          <p:cNvSpPr>
            <a:spLocks noGrp="1"/>
          </p:cNvSpPr>
          <p:nvPr>
            <p:ph type="dt" sz="half" idx="10"/>
          </p:nvPr>
        </p:nvSpPr>
        <p:spPr/>
        <p:txBody>
          <a:bodyPr/>
          <a:lstStyle/>
          <a:p>
            <a:fld id="{D4682758-038E-45FB-9C2E-9D1C1777983B}" type="datetimeFigureOut">
              <a:rPr lang="en-IN" smtClean="0"/>
              <a:t>31-10-2019</a:t>
            </a:fld>
            <a:endParaRPr lang="en-IN"/>
          </a:p>
        </p:txBody>
      </p:sp>
      <p:sp>
        <p:nvSpPr>
          <p:cNvPr id="6" name="Footer Placeholder 5">
            <a:extLst>
              <a:ext uri="{FF2B5EF4-FFF2-40B4-BE49-F238E27FC236}">
                <a16:creationId xmlns:a16="http://schemas.microsoft.com/office/drawing/2014/main" id="{2A72DE20-90EC-4429-A317-2A63614B01B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03C5218-51E4-4E8B-9B7B-50DA0107D7C9}"/>
              </a:ext>
            </a:extLst>
          </p:cNvPr>
          <p:cNvSpPr>
            <a:spLocks noGrp="1"/>
          </p:cNvSpPr>
          <p:nvPr>
            <p:ph type="sldNum" sz="quarter" idx="12"/>
          </p:nvPr>
        </p:nvSpPr>
        <p:spPr/>
        <p:txBody>
          <a:bodyPr/>
          <a:lstStyle/>
          <a:p>
            <a:fld id="{9EA128F8-20FE-4A01-9DB9-05019FE71185}" type="slidenum">
              <a:rPr lang="en-IN" smtClean="0"/>
              <a:t>‹#›</a:t>
            </a:fld>
            <a:endParaRPr lang="en-IN"/>
          </a:p>
        </p:txBody>
      </p:sp>
    </p:spTree>
    <p:extLst>
      <p:ext uri="{BB962C8B-B14F-4D97-AF65-F5344CB8AC3E}">
        <p14:creationId xmlns:p14="http://schemas.microsoft.com/office/powerpoint/2010/main" val="40326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85038-F66C-4B26-8C16-794CA494955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3643B21-FB5C-453C-9EA1-C5552AA6DB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ADBFE3-A4AC-4A2D-B3F2-425366964F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31E45BE-1E4F-4ADF-908B-A0CA39290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2D2B41-2093-47ED-B741-595E8BA15E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11DB023B-64B7-4CBE-82DB-836481CAA16A}"/>
              </a:ext>
            </a:extLst>
          </p:cNvPr>
          <p:cNvSpPr>
            <a:spLocks noGrp="1"/>
          </p:cNvSpPr>
          <p:nvPr>
            <p:ph type="dt" sz="half" idx="10"/>
          </p:nvPr>
        </p:nvSpPr>
        <p:spPr/>
        <p:txBody>
          <a:bodyPr/>
          <a:lstStyle/>
          <a:p>
            <a:fld id="{D4682758-038E-45FB-9C2E-9D1C1777983B}" type="datetimeFigureOut">
              <a:rPr lang="en-IN" smtClean="0"/>
              <a:t>31-10-2019</a:t>
            </a:fld>
            <a:endParaRPr lang="en-IN"/>
          </a:p>
        </p:txBody>
      </p:sp>
      <p:sp>
        <p:nvSpPr>
          <p:cNvPr id="8" name="Footer Placeholder 7">
            <a:extLst>
              <a:ext uri="{FF2B5EF4-FFF2-40B4-BE49-F238E27FC236}">
                <a16:creationId xmlns:a16="http://schemas.microsoft.com/office/drawing/2014/main" id="{AE8C034C-3563-4F97-9008-EE7DC99F549A}"/>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40F12975-2CDC-4189-A7CD-ED9218455602}"/>
              </a:ext>
            </a:extLst>
          </p:cNvPr>
          <p:cNvSpPr>
            <a:spLocks noGrp="1"/>
          </p:cNvSpPr>
          <p:nvPr>
            <p:ph type="sldNum" sz="quarter" idx="12"/>
          </p:nvPr>
        </p:nvSpPr>
        <p:spPr/>
        <p:txBody>
          <a:bodyPr/>
          <a:lstStyle/>
          <a:p>
            <a:fld id="{9EA128F8-20FE-4A01-9DB9-05019FE71185}" type="slidenum">
              <a:rPr lang="en-IN" smtClean="0"/>
              <a:t>‹#›</a:t>
            </a:fld>
            <a:endParaRPr lang="en-IN"/>
          </a:p>
        </p:txBody>
      </p:sp>
    </p:spTree>
    <p:extLst>
      <p:ext uri="{BB962C8B-B14F-4D97-AF65-F5344CB8AC3E}">
        <p14:creationId xmlns:p14="http://schemas.microsoft.com/office/powerpoint/2010/main" val="931922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C19ED-B519-46B9-8B89-A50466429C6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3007C06D-231A-4224-A030-0B0C54BB79FE}"/>
              </a:ext>
            </a:extLst>
          </p:cNvPr>
          <p:cNvSpPr>
            <a:spLocks noGrp="1"/>
          </p:cNvSpPr>
          <p:nvPr>
            <p:ph type="dt" sz="half" idx="10"/>
          </p:nvPr>
        </p:nvSpPr>
        <p:spPr/>
        <p:txBody>
          <a:bodyPr/>
          <a:lstStyle/>
          <a:p>
            <a:fld id="{D4682758-038E-45FB-9C2E-9D1C1777983B}" type="datetimeFigureOut">
              <a:rPr lang="en-IN" smtClean="0"/>
              <a:t>31-10-2019</a:t>
            </a:fld>
            <a:endParaRPr lang="en-IN"/>
          </a:p>
        </p:txBody>
      </p:sp>
      <p:sp>
        <p:nvSpPr>
          <p:cNvPr id="4" name="Footer Placeholder 3">
            <a:extLst>
              <a:ext uri="{FF2B5EF4-FFF2-40B4-BE49-F238E27FC236}">
                <a16:creationId xmlns:a16="http://schemas.microsoft.com/office/drawing/2014/main" id="{DCCA5ED1-A632-4E27-90A6-980892A5C87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7C39385B-C21A-4494-ADF4-541227ACC990}"/>
              </a:ext>
            </a:extLst>
          </p:cNvPr>
          <p:cNvSpPr>
            <a:spLocks noGrp="1"/>
          </p:cNvSpPr>
          <p:nvPr>
            <p:ph type="sldNum" sz="quarter" idx="12"/>
          </p:nvPr>
        </p:nvSpPr>
        <p:spPr/>
        <p:txBody>
          <a:bodyPr/>
          <a:lstStyle/>
          <a:p>
            <a:fld id="{9EA128F8-20FE-4A01-9DB9-05019FE71185}" type="slidenum">
              <a:rPr lang="en-IN" smtClean="0"/>
              <a:t>‹#›</a:t>
            </a:fld>
            <a:endParaRPr lang="en-IN"/>
          </a:p>
        </p:txBody>
      </p:sp>
    </p:spTree>
    <p:extLst>
      <p:ext uri="{BB962C8B-B14F-4D97-AF65-F5344CB8AC3E}">
        <p14:creationId xmlns:p14="http://schemas.microsoft.com/office/powerpoint/2010/main" val="3106984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976A1B-DE0D-4CA9-9B08-D2CC1563AC69}"/>
              </a:ext>
            </a:extLst>
          </p:cNvPr>
          <p:cNvSpPr>
            <a:spLocks noGrp="1"/>
          </p:cNvSpPr>
          <p:nvPr>
            <p:ph type="dt" sz="half" idx="10"/>
          </p:nvPr>
        </p:nvSpPr>
        <p:spPr/>
        <p:txBody>
          <a:bodyPr/>
          <a:lstStyle/>
          <a:p>
            <a:fld id="{D4682758-038E-45FB-9C2E-9D1C1777983B}" type="datetimeFigureOut">
              <a:rPr lang="en-IN" smtClean="0"/>
              <a:t>31-10-2019</a:t>
            </a:fld>
            <a:endParaRPr lang="en-IN"/>
          </a:p>
        </p:txBody>
      </p:sp>
      <p:sp>
        <p:nvSpPr>
          <p:cNvPr id="3" name="Footer Placeholder 2">
            <a:extLst>
              <a:ext uri="{FF2B5EF4-FFF2-40B4-BE49-F238E27FC236}">
                <a16:creationId xmlns:a16="http://schemas.microsoft.com/office/drawing/2014/main" id="{E884E140-FAB2-4240-8DE1-C34A20CF5F9D}"/>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B5A0B911-8490-4959-90EE-BE40F30B96A4}"/>
              </a:ext>
            </a:extLst>
          </p:cNvPr>
          <p:cNvSpPr>
            <a:spLocks noGrp="1"/>
          </p:cNvSpPr>
          <p:nvPr>
            <p:ph type="sldNum" sz="quarter" idx="12"/>
          </p:nvPr>
        </p:nvSpPr>
        <p:spPr/>
        <p:txBody>
          <a:bodyPr/>
          <a:lstStyle/>
          <a:p>
            <a:fld id="{9EA128F8-20FE-4A01-9DB9-05019FE71185}" type="slidenum">
              <a:rPr lang="en-IN" smtClean="0"/>
              <a:t>‹#›</a:t>
            </a:fld>
            <a:endParaRPr lang="en-IN"/>
          </a:p>
        </p:txBody>
      </p:sp>
    </p:spTree>
    <p:extLst>
      <p:ext uri="{BB962C8B-B14F-4D97-AF65-F5344CB8AC3E}">
        <p14:creationId xmlns:p14="http://schemas.microsoft.com/office/powerpoint/2010/main" val="4188438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53CBE-8884-424E-A3A8-774E0A8040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4F66CC0A-3E51-4612-9DC9-DDED9EFC72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986E5B9C-4A68-4E43-90C1-229C28EB42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9C44F-9E5C-4D6E-BD7F-791DA6836515}"/>
              </a:ext>
            </a:extLst>
          </p:cNvPr>
          <p:cNvSpPr>
            <a:spLocks noGrp="1"/>
          </p:cNvSpPr>
          <p:nvPr>
            <p:ph type="dt" sz="half" idx="10"/>
          </p:nvPr>
        </p:nvSpPr>
        <p:spPr/>
        <p:txBody>
          <a:bodyPr/>
          <a:lstStyle/>
          <a:p>
            <a:fld id="{D4682758-038E-45FB-9C2E-9D1C1777983B}" type="datetimeFigureOut">
              <a:rPr lang="en-IN" smtClean="0"/>
              <a:t>31-10-2019</a:t>
            </a:fld>
            <a:endParaRPr lang="en-IN"/>
          </a:p>
        </p:txBody>
      </p:sp>
      <p:sp>
        <p:nvSpPr>
          <p:cNvPr id="6" name="Footer Placeholder 5">
            <a:extLst>
              <a:ext uri="{FF2B5EF4-FFF2-40B4-BE49-F238E27FC236}">
                <a16:creationId xmlns:a16="http://schemas.microsoft.com/office/drawing/2014/main" id="{34A615F6-355C-4C5D-A169-120CA405221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F439A90-60A1-4FB5-BE62-C590D390D13B}"/>
              </a:ext>
            </a:extLst>
          </p:cNvPr>
          <p:cNvSpPr>
            <a:spLocks noGrp="1"/>
          </p:cNvSpPr>
          <p:nvPr>
            <p:ph type="sldNum" sz="quarter" idx="12"/>
          </p:nvPr>
        </p:nvSpPr>
        <p:spPr/>
        <p:txBody>
          <a:bodyPr/>
          <a:lstStyle/>
          <a:p>
            <a:fld id="{9EA128F8-20FE-4A01-9DB9-05019FE71185}" type="slidenum">
              <a:rPr lang="en-IN" smtClean="0"/>
              <a:t>‹#›</a:t>
            </a:fld>
            <a:endParaRPr lang="en-IN"/>
          </a:p>
        </p:txBody>
      </p:sp>
    </p:spTree>
    <p:extLst>
      <p:ext uri="{BB962C8B-B14F-4D97-AF65-F5344CB8AC3E}">
        <p14:creationId xmlns:p14="http://schemas.microsoft.com/office/powerpoint/2010/main" val="1012031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D8E8D-3D63-470F-BCA5-EC82F121EF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D46FA5B-4F68-422C-AAF7-F9AE1ECEC4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A88DC8F-807D-416A-822C-EECE13137A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6E05D6-CE75-42E6-BC0C-3D63914B5CE0}"/>
              </a:ext>
            </a:extLst>
          </p:cNvPr>
          <p:cNvSpPr>
            <a:spLocks noGrp="1"/>
          </p:cNvSpPr>
          <p:nvPr>
            <p:ph type="dt" sz="half" idx="10"/>
          </p:nvPr>
        </p:nvSpPr>
        <p:spPr/>
        <p:txBody>
          <a:bodyPr/>
          <a:lstStyle/>
          <a:p>
            <a:fld id="{D4682758-038E-45FB-9C2E-9D1C1777983B}" type="datetimeFigureOut">
              <a:rPr lang="en-IN" smtClean="0"/>
              <a:t>31-10-2019</a:t>
            </a:fld>
            <a:endParaRPr lang="en-IN"/>
          </a:p>
        </p:txBody>
      </p:sp>
      <p:sp>
        <p:nvSpPr>
          <p:cNvPr id="6" name="Footer Placeholder 5">
            <a:extLst>
              <a:ext uri="{FF2B5EF4-FFF2-40B4-BE49-F238E27FC236}">
                <a16:creationId xmlns:a16="http://schemas.microsoft.com/office/drawing/2014/main" id="{705ADA7B-BA24-41CD-B77D-4548D3FF27A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870E69D-75FE-4069-B6D1-639DA6E564C7}"/>
              </a:ext>
            </a:extLst>
          </p:cNvPr>
          <p:cNvSpPr>
            <a:spLocks noGrp="1"/>
          </p:cNvSpPr>
          <p:nvPr>
            <p:ph type="sldNum" sz="quarter" idx="12"/>
          </p:nvPr>
        </p:nvSpPr>
        <p:spPr/>
        <p:txBody>
          <a:bodyPr/>
          <a:lstStyle/>
          <a:p>
            <a:fld id="{9EA128F8-20FE-4A01-9DB9-05019FE71185}" type="slidenum">
              <a:rPr lang="en-IN" smtClean="0"/>
              <a:t>‹#›</a:t>
            </a:fld>
            <a:endParaRPr lang="en-IN"/>
          </a:p>
        </p:txBody>
      </p:sp>
    </p:spTree>
    <p:extLst>
      <p:ext uri="{BB962C8B-B14F-4D97-AF65-F5344CB8AC3E}">
        <p14:creationId xmlns:p14="http://schemas.microsoft.com/office/powerpoint/2010/main" val="773961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4D7D93-8264-4699-BCDE-E2380AD23D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F36EE0D-01D1-41AA-9D40-A8188CE6F1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326C994-B10D-4367-A956-B54DA304EC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682758-038E-45FB-9C2E-9D1C1777983B}" type="datetimeFigureOut">
              <a:rPr lang="en-IN" smtClean="0"/>
              <a:t>31-10-2019</a:t>
            </a:fld>
            <a:endParaRPr lang="en-IN"/>
          </a:p>
        </p:txBody>
      </p:sp>
      <p:sp>
        <p:nvSpPr>
          <p:cNvPr id="5" name="Footer Placeholder 4">
            <a:extLst>
              <a:ext uri="{FF2B5EF4-FFF2-40B4-BE49-F238E27FC236}">
                <a16:creationId xmlns:a16="http://schemas.microsoft.com/office/drawing/2014/main" id="{77D9B5D4-F147-4646-A295-5D33679F97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70A0707A-6C9F-486D-9509-6EB1024B5A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A128F8-20FE-4A01-9DB9-05019FE71185}" type="slidenum">
              <a:rPr lang="en-IN" smtClean="0"/>
              <a:t>‹#›</a:t>
            </a:fld>
            <a:endParaRPr lang="en-IN"/>
          </a:p>
        </p:txBody>
      </p:sp>
    </p:spTree>
    <p:extLst>
      <p:ext uri="{BB962C8B-B14F-4D97-AF65-F5344CB8AC3E}">
        <p14:creationId xmlns:p14="http://schemas.microsoft.com/office/powerpoint/2010/main" val="3888736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00E8F-783F-49ED-AE9E-91BB60B801B7}"/>
              </a:ext>
            </a:extLst>
          </p:cNvPr>
          <p:cNvSpPr>
            <a:spLocks noGrp="1"/>
          </p:cNvSpPr>
          <p:nvPr>
            <p:ph type="ctrTitle"/>
          </p:nvPr>
        </p:nvSpPr>
        <p:spPr/>
        <p:txBody>
          <a:bodyPr/>
          <a:lstStyle/>
          <a:p>
            <a:r>
              <a:rPr lang="en-IN" dirty="0">
                <a:latin typeface="Candara" panose="020E0502030303020204" pitchFamily="34" charset="0"/>
              </a:rPr>
              <a:t>THE PROS AND CONS OF LEARNING GERMAN</a:t>
            </a:r>
          </a:p>
        </p:txBody>
      </p:sp>
      <p:sp>
        <p:nvSpPr>
          <p:cNvPr id="3" name="Subtitle 2">
            <a:extLst>
              <a:ext uri="{FF2B5EF4-FFF2-40B4-BE49-F238E27FC236}">
                <a16:creationId xmlns:a16="http://schemas.microsoft.com/office/drawing/2014/main" id="{0FF37C62-C5AC-4EBF-89D9-4679B14B4055}"/>
              </a:ext>
            </a:extLst>
          </p:cNvPr>
          <p:cNvSpPr>
            <a:spLocks noGrp="1"/>
          </p:cNvSpPr>
          <p:nvPr>
            <p:ph type="subTitle" idx="1"/>
          </p:nvPr>
        </p:nvSpPr>
        <p:spPr/>
        <p:txBody>
          <a:bodyPr/>
          <a:lstStyle/>
          <a:p>
            <a:endParaRPr lang="en-IN" dirty="0"/>
          </a:p>
        </p:txBody>
      </p:sp>
      <p:pic>
        <p:nvPicPr>
          <p:cNvPr id="5" name="Picture 4">
            <a:extLst>
              <a:ext uri="{FF2B5EF4-FFF2-40B4-BE49-F238E27FC236}">
                <a16:creationId xmlns:a16="http://schemas.microsoft.com/office/drawing/2014/main" id="{F4914526-07AF-4E13-954D-C299C6AA28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3161" y="3602037"/>
            <a:ext cx="3909268" cy="2270257"/>
          </a:xfrm>
          <a:prstGeom prst="rect">
            <a:avLst/>
          </a:prstGeom>
        </p:spPr>
      </p:pic>
    </p:spTree>
    <p:extLst>
      <p:ext uri="{BB962C8B-B14F-4D97-AF65-F5344CB8AC3E}">
        <p14:creationId xmlns:p14="http://schemas.microsoft.com/office/powerpoint/2010/main" val="25424107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C5987-046F-40BB-B5AB-54002D2E7164}"/>
              </a:ext>
            </a:extLst>
          </p:cNvPr>
          <p:cNvSpPr>
            <a:spLocks noGrp="1"/>
          </p:cNvSpPr>
          <p:nvPr>
            <p:ph type="title"/>
          </p:nvPr>
        </p:nvSpPr>
        <p:spPr/>
        <p:txBody>
          <a:bodyPr/>
          <a:lstStyle/>
          <a:p>
            <a:r>
              <a:rPr lang="en-IN" dirty="0"/>
              <a:t>THE GERMAN LANGUAGE</a:t>
            </a:r>
          </a:p>
        </p:txBody>
      </p:sp>
      <p:sp>
        <p:nvSpPr>
          <p:cNvPr id="3" name="Content Placeholder 2">
            <a:extLst>
              <a:ext uri="{FF2B5EF4-FFF2-40B4-BE49-F238E27FC236}">
                <a16:creationId xmlns:a16="http://schemas.microsoft.com/office/drawing/2014/main" id="{C9D147E6-C264-4005-AD73-0FA5B64255C8}"/>
              </a:ext>
            </a:extLst>
          </p:cNvPr>
          <p:cNvSpPr>
            <a:spLocks noGrp="1"/>
          </p:cNvSpPr>
          <p:nvPr>
            <p:ph idx="1"/>
          </p:nvPr>
        </p:nvSpPr>
        <p:spPr/>
        <p:txBody>
          <a:bodyPr/>
          <a:lstStyle/>
          <a:p>
            <a:r>
              <a:rPr lang="en-IN" dirty="0"/>
              <a:t>German is spoken mainly in central Europe. It is the official or co-official of Germany, Austria, Switzerland. German is one of the major languages in the world. It is a native language of almost 100 million people worldwide. Learning German for many beginner level language students is found difficult, however German isn’t nearly as hard to learn as you might think. Now we will be seeing the pros and cons of learning a foreign language like German.</a:t>
            </a:r>
          </a:p>
        </p:txBody>
      </p:sp>
      <p:pic>
        <p:nvPicPr>
          <p:cNvPr id="5" name="Picture 4">
            <a:extLst>
              <a:ext uri="{FF2B5EF4-FFF2-40B4-BE49-F238E27FC236}">
                <a16:creationId xmlns:a16="http://schemas.microsoft.com/office/drawing/2014/main" id="{D4666AD9-E41D-4313-89D3-7192136089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63156" y="4723002"/>
            <a:ext cx="3191311" cy="1946246"/>
          </a:xfrm>
          <a:prstGeom prst="rect">
            <a:avLst/>
          </a:prstGeom>
        </p:spPr>
      </p:pic>
    </p:spTree>
    <p:extLst>
      <p:ext uri="{BB962C8B-B14F-4D97-AF65-F5344CB8AC3E}">
        <p14:creationId xmlns:p14="http://schemas.microsoft.com/office/powerpoint/2010/main" val="118022049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056F1-4926-4F9F-8D43-3634064D97E3}"/>
              </a:ext>
            </a:extLst>
          </p:cNvPr>
          <p:cNvSpPr>
            <a:spLocks noGrp="1"/>
          </p:cNvSpPr>
          <p:nvPr>
            <p:ph type="title"/>
          </p:nvPr>
        </p:nvSpPr>
        <p:spPr>
          <a:xfrm>
            <a:off x="838200" y="0"/>
            <a:ext cx="10515600" cy="1279627"/>
          </a:xfrm>
        </p:spPr>
        <p:txBody>
          <a:bodyPr/>
          <a:lstStyle/>
          <a:p>
            <a:r>
              <a:rPr lang="en-IN" dirty="0"/>
              <a:t>PROS OF LEARNING GERMAN</a:t>
            </a:r>
          </a:p>
        </p:txBody>
      </p:sp>
      <p:sp>
        <p:nvSpPr>
          <p:cNvPr id="3" name="Content Placeholder 2">
            <a:extLst>
              <a:ext uri="{FF2B5EF4-FFF2-40B4-BE49-F238E27FC236}">
                <a16:creationId xmlns:a16="http://schemas.microsoft.com/office/drawing/2014/main" id="{4779223B-F248-4306-AE40-5720EE14A852}"/>
              </a:ext>
            </a:extLst>
          </p:cNvPr>
          <p:cNvSpPr>
            <a:spLocks noGrp="1"/>
          </p:cNvSpPr>
          <p:nvPr>
            <p:ph idx="1"/>
          </p:nvPr>
        </p:nvSpPr>
        <p:spPr>
          <a:xfrm>
            <a:off x="838200" y="1325461"/>
            <a:ext cx="9354424" cy="4446165"/>
          </a:xfrm>
        </p:spPr>
        <p:txBody>
          <a:bodyPr>
            <a:normAutofit/>
          </a:bodyPr>
          <a:lstStyle/>
          <a:p>
            <a:r>
              <a:rPr lang="en-IN" dirty="0"/>
              <a:t>It is a valuable language for business. Germany is major economic player on the European scene and a significant one world wide</a:t>
            </a:r>
          </a:p>
          <a:p>
            <a:r>
              <a:rPr lang="en-IN" dirty="0"/>
              <a:t>It makes you more employable </a:t>
            </a:r>
          </a:p>
          <a:p>
            <a:r>
              <a:rPr lang="en-IN" dirty="0"/>
              <a:t>It makes it easier for you to learn other languages such as Dutch , Norwegian, Swedish or Danish </a:t>
            </a:r>
          </a:p>
          <a:p>
            <a:r>
              <a:rPr lang="en-IN" dirty="0"/>
              <a:t>It will make it easy for you to work and live in Germany</a:t>
            </a:r>
          </a:p>
          <a:p>
            <a:r>
              <a:rPr lang="en-IN" dirty="0"/>
              <a:t>If you manage to assimilate German grammar, then you can learn any language.</a:t>
            </a:r>
          </a:p>
        </p:txBody>
      </p:sp>
      <p:pic>
        <p:nvPicPr>
          <p:cNvPr id="5" name="Picture 4">
            <a:extLst>
              <a:ext uri="{FF2B5EF4-FFF2-40B4-BE49-F238E27FC236}">
                <a16:creationId xmlns:a16="http://schemas.microsoft.com/office/drawing/2014/main" id="{84F1C7B7-56FC-4309-B50D-A196C261CD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5603" y="5031035"/>
            <a:ext cx="2629556" cy="1743075"/>
          </a:xfrm>
          <a:prstGeom prst="rect">
            <a:avLst/>
          </a:prstGeom>
        </p:spPr>
      </p:pic>
    </p:spTree>
    <p:extLst>
      <p:ext uri="{BB962C8B-B14F-4D97-AF65-F5344CB8AC3E}">
        <p14:creationId xmlns:p14="http://schemas.microsoft.com/office/powerpoint/2010/main" val="222205378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E43C9-46D7-44F5-94B6-B19888C10BE9}"/>
              </a:ext>
            </a:extLst>
          </p:cNvPr>
          <p:cNvSpPr>
            <a:spLocks noGrp="1"/>
          </p:cNvSpPr>
          <p:nvPr>
            <p:ph type="title"/>
          </p:nvPr>
        </p:nvSpPr>
        <p:spPr/>
        <p:txBody>
          <a:bodyPr/>
          <a:lstStyle/>
          <a:p>
            <a:r>
              <a:rPr lang="en-IN" dirty="0"/>
              <a:t>CONS OF LEARNING GERMAN</a:t>
            </a:r>
          </a:p>
        </p:txBody>
      </p:sp>
      <p:sp>
        <p:nvSpPr>
          <p:cNvPr id="3" name="Content Placeholder 2">
            <a:extLst>
              <a:ext uri="{FF2B5EF4-FFF2-40B4-BE49-F238E27FC236}">
                <a16:creationId xmlns:a16="http://schemas.microsoft.com/office/drawing/2014/main" id="{22B4243B-A1C9-4C37-B296-4DB55550F46E}"/>
              </a:ext>
            </a:extLst>
          </p:cNvPr>
          <p:cNvSpPr>
            <a:spLocks noGrp="1"/>
          </p:cNvSpPr>
          <p:nvPr>
            <p:ph idx="1"/>
          </p:nvPr>
        </p:nvSpPr>
        <p:spPr>
          <a:xfrm>
            <a:off x="838200" y="1859181"/>
            <a:ext cx="10515600" cy="4351338"/>
          </a:xfrm>
        </p:spPr>
        <p:txBody>
          <a:bodyPr/>
          <a:lstStyle/>
          <a:p>
            <a:r>
              <a:rPr lang="en-IN" dirty="0"/>
              <a:t>It’s a very difficult language to learn . It takes a lot of time ad can be frustrating.</a:t>
            </a:r>
          </a:p>
          <a:p>
            <a:r>
              <a:rPr lang="en-IN" dirty="0"/>
              <a:t>The sentence structure is a bit odd at times with the verbs going at the end of sentences and you will find it quiet different as a non-German speaker</a:t>
            </a:r>
          </a:p>
          <a:p>
            <a:r>
              <a:rPr lang="en-IN" dirty="0"/>
              <a:t>German is popular worldwide like mandarin, Spanish or even French</a:t>
            </a:r>
          </a:p>
          <a:p>
            <a:endParaRPr lang="en-IN" dirty="0"/>
          </a:p>
        </p:txBody>
      </p:sp>
      <p:graphicFrame>
        <p:nvGraphicFramePr>
          <p:cNvPr id="4" name="Table 3">
            <a:extLst>
              <a:ext uri="{FF2B5EF4-FFF2-40B4-BE49-F238E27FC236}">
                <a16:creationId xmlns:a16="http://schemas.microsoft.com/office/drawing/2014/main" id="{7C46F4A7-EA61-40E1-8E4B-95C4B699A872}"/>
              </a:ext>
            </a:extLst>
          </p:cNvPr>
          <p:cNvGraphicFramePr>
            <a:graphicFrameLocks noGrp="1"/>
          </p:cNvGraphicFramePr>
          <p:nvPr>
            <p:extLst>
              <p:ext uri="{D42A27DB-BD31-4B8C-83A1-F6EECF244321}">
                <p14:modId xmlns:p14="http://schemas.microsoft.com/office/powerpoint/2010/main" val="388787376"/>
              </p:ext>
            </p:extLst>
          </p:nvPr>
        </p:nvGraphicFramePr>
        <p:xfrm>
          <a:off x="8384539" y="3406933"/>
          <a:ext cx="2193978" cy="2500923"/>
        </p:xfrm>
        <a:graphic>
          <a:graphicData uri="http://schemas.openxmlformats.org/drawingml/2006/table">
            <a:tbl>
              <a:tblPr/>
              <a:tblGrid>
                <a:gridCol w="1096989">
                  <a:extLst>
                    <a:ext uri="{9D8B030D-6E8A-4147-A177-3AD203B41FA5}">
                      <a16:colId xmlns:a16="http://schemas.microsoft.com/office/drawing/2014/main" val="2710367651"/>
                    </a:ext>
                  </a:extLst>
                </a:gridCol>
                <a:gridCol w="1096989">
                  <a:extLst>
                    <a:ext uri="{9D8B030D-6E8A-4147-A177-3AD203B41FA5}">
                      <a16:colId xmlns:a16="http://schemas.microsoft.com/office/drawing/2014/main" val="3717116560"/>
                    </a:ext>
                  </a:extLst>
                </a:gridCol>
              </a:tblGrid>
              <a:tr h="2500923">
                <a:tc>
                  <a:txBody>
                    <a:bodyPr/>
                    <a:lstStyle/>
                    <a:p>
                      <a:pPr fontAlgn="t"/>
                      <a:endParaRPr lang="en-IN" dirty="0">
                        <a:effectLst/>
                        <a:latin typeface="Roboto"/>
                      </a:endParaRPr>
                    </a:p>
                  </a:txBody>
                  <a:tcPr marT="76200" marB="76200">
                    <a:lnL>
                      <a:noFill/>
                    </a:lnL>
                    <a:lnR>
                      <a:noFill/>
                    </a:lnR>
                    <a:lnT>
                      <a:noFill/>
                    </a:lnT>
                    <a:lnB>
                      <a:noFill/>
                    </a:lnB>
                  </a:tcPr>
                </a:tc>
                <a:tc>
                  <a:txBody>
                    <a:bodyPr/>
                    <a:lstStyle/>
                    <a:p>
                      <a:pPr algn="l"/>
                      <a:endParaRPr lang="en-IN" dirty="0"/>
                    </a:p>
                  </a:txBody>
                  <a:tcPr anchor="ctr">
                    <a:lnL>
                      <a:noFill/>
                    </a:lnL>
                    <a:lnR>
                      <a:noFill/>
                    </a:lnR>
                    <a:lnT>
                      <a:noFill/>
                    </a:lnT>
                    <a:lnB>
                      <a:noFill/>
                    </a:lnB>
                  </a:tcPr>
                </a:tc>
                <a:extLst>
                  <a:ext uri="{0D108BD9-81ED-4DB2-BD59-A6C34878D82A}">
                    <a16:rowId xmlns:a16="http://schemas.microsoft.com/office/drawing/2014/main" val="263045756"/>
                  </a:ext>
                </a:extLst>
              </a:tr>
            </a:tbl>
          </a:graphicData>
        </a:graphic>
      </p:graphicFrame>
    </p:spTree>
    <p:extLst>
      <p:ext uri="{BB962C8B-B14F-4D97-AF65-F5344CB8AC3E}">
        <p14:creationId xmlns:p14="http://schemas.microsoft.com/office/powerpoint/2010/main" val="59280440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D9C6D-3E8B-42A3-824C-B176F5870BEF}"/>
              </a:ext>
            </a:extLst>
          </p:cNvPr>
          <p:cNvSpPr>
            <a:spLocks noGrp="1"/>
          </p:cNvSpPr>
          <p:nvPr>
            <p:ph type="ctrTitle"/>
          </p:nvPr>
        </p:nvSpPr>
        <p:spPr>
          <a:xfrm flipH="1">
            <a:off x="3380761" y="184558"/>
            <a:ext cx="4446165" cy="1664451"/>
          </a:xfrm>
        </p:spPr>
        <p:txBody>
          <a:bodyPr>
            <a:noAutofit/>
          </a:bodyPr>
          <a:lstStyle/>
          <a:p>
            <a:r>
              <a:rPr lang="en-IN" dirty="0"/>
              <a:t>CONCLUSION</a:t>
            </a:r>
          </a:p>
        </p:txBody>
      </p:sp>
      <p:sp>
        <p:nvSpPr>
          <p:cNvPr id="3" name="Subtitle 2">
            <a:extLst>
              <a:ext uri="{FF2B5EF4-FFF2-40B4-BE49-F238E27FC236}">
                <a16:creationId xmlns:a16="http://schemas.microsoft.com/office/drawing/2014/main" id="{26E504E4-BA19-4A14-85CC-AB314F2E2DA1}"/>
              </a:ext>
            </a:extLst>
          </p:cNvPr>
          <p:cNvSpPr>
            <a:spLocks noGrp="1"/>
          </p:cNvSpPr>
          <p:nvPr>
            <p:ph type="subTitle" idx="1"/>
          </p:nvPr>
        </p:nvSpPr>
        <p:spPr>
          <a:xfrm>
            <a:off x="1417739" y="1988191"/>
            <a:ext cx="9250261" cy="3269609"/>
          </a:xfrm>
        </p:spPr>
        <p:txBody>
          <a:bodyPr/>
          <a:lstStyle/>
          <a:p>
            <a:r>
              <a:rPr lang="en-IN" dirty="0"/>
              <a:t>In the end its up to you. Remember that the German language is not just a language but an alternative culture to a dominant culture.</a:t>
            </a:r>
          </a:p>
          <a:p>
            <a:r>
              <a:rPr lang="en-IN" dirty="0"/>
              <a:t>Even though you can find learning a new language difficult, with hard work and determination you can achieve anything </a:t>
            </a:r>
          </a:p>
        </p:txBody>
      </p:sp>
      <p:pic>
        <p:nvPicPr>
          <p:cNvPr id="5" name="Picture 4">
            <a:extLst>
              <a:ext uri="{FF2B5EF4-FFF2-40B4-BE49-F238E27FC236}">
                <a16:creationId xmlns:a16="http://schemas.microsoft.com/office/drawing/2014/main" id="{82D32B16-BA83-401D-A46B-E1FD58F0CF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2943" y="3783434"/>
            <a:ext cx="2583809" cy="2457974"/>
          </a:xfrm>
          <a:prstGeom prst="rect">
            <a:avLst/>
          </a:prstGeom>
        </p:spPr>
      </p:pic>
    </p:spTree>
    <p:extLst>
      <p:ext uri="{BB962C8B-B14F-4D97-AF65-F5344CB8AC3E}">
        <p14:creationId xmlns:p14="http://schemas.microsoft.com/office/powerpoint/2010/main" val="314241822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286</Words>
  <Application>Microsoft Office PowerPoint</Application>
  <PresentationFormat>Widescreen</PresentationFormat>
  <Paragraphs>16</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Candara</vt:lpstr>
      <vt:lpstr>Roboto</vt:lpstr>
      <vt:lpstr>Office Theme</vt:lpstr>
      <vt:lpstr>THE PROS AND CONS OF LEARNING GERMAN</vt:lpstr>
      <vt:lpstr>THE GERMAN LANGUAGE</vt:lpstr>
      <vt:lpstr>PROS OF LEARNING GERMAN</vt:lpstr>
      <vt:lpstr>CONS OF LEARNING GERMAN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PROS AND CONS OF LEARNING GERMAN</dc:title>
  <dc:creator>srinivasan venkataramanan</dc:creator>
  <cp:lastModifiedBy>srinivasan venkataramanan</cp:lastModifiedBy>
  <cp:revision>5</cp:revision>
  <dcterms:created xsi:type="dcterms:W3CDTF">2019-10-31T14:47:23Z</dcterms:created>
  <dcterms:modified xsi:type="dcterms:W3CDTF">2019-10-31T15:26:40Z</dcterms:modified>
</cp:coreProperties>
</file>